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6" r:id="rId12"/>
    <p:sldId id="267" r:id="rId13"/>
    <p:sldId id="270" r:id="rId14"/>
    <p:sldId id="271" r:id="rId15"/>
    <p:sldId id="272" r:id="rId16"/>
    <p:sldId id="273" r:id="rId17"/>
    <p:sldId id="274" r:id="rId18"/>
    <p:sldId id="269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B8B8"/>
    <a:srgbClr val="90E0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8F2FFC-7F24-4C04-94FD-331A0F3E389F}" v="213" dt="2022-11-22T17:21:04.881"/>
    <p1510:client id="{9F322050-315B-47F5-AFDD-5818BBED9C91}" v="88" dt="2022-11-22T16:22:51.4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548F2FFC-7F24-4C04-94FD-331A0F3E389F}"/>
    <pc:docChg chg="custSel modSld">
      <pc:chgData name="Laura Oathout" userId="6ff55ba14486fe89" providerId="LiveId" clId="{548F2FFC-7F24-4C04-94FD-331A0F3E389F}" dt="2022-11-22T17:21:04.881" v="349"/>
      <pc:docMkLst>
        <pc:docMk/>
      </pc:docMkLst>
      <pc:sldChg chg="delSp mod setBg">
        <pc:chgData name="Laura Oathout" userId="6ff55ba14486fe89" providerId="LiveId" clId="{548F2FFC-7F24-4C04-94FD-331A0F3E389F}" dt="2022-11-22T17:21:04.463" v="13"/>
        <pc:sldMkLst>
          <pc:docMk/>
          <pc:sldMk cId="2085078142" sldId="257"/>
        </pc:sldMkLst>
        <pc:spChg chg="del">
          <ac:chgData name="Laura Oathout" userId="6ff55ba14486fe89" providerId="LiveId" clId="{548F2FFC-7F24-4C04-94FD-331A0F3E389F}" dt="2022-11-22T17:21:04.431" v="7"/>
          <ac:spMkLst>
            <pc:docMk/>
            <pc:sldMk cId="2085078142" sldId="257"/>
            <ac:spMk id="13" creationId="{CD2E3B83-E272-8AAC-D04D-461D53C25133}"/>
          </ac:spMkLst>
        </pc:spChg>
        <pc:spChg chg="del">
          <ac:chgData name="Laura Oathout" userId="6ff55ba14486fe89" providerId="LiveId" clId="{548F2FFC-7F24-4C04-94FD-331A0F3E389F}" dt="2022-11-22T17:21:04.431" v="9"/>
          <ac:spMkLst>
            <pc:docMk/>
            <pc:sldMk cId="2085078142" sldId="257"/>
            <ac:spMk id="14" creationId="{69D5610F-EFD7-3541-5533-6CF763789304}"/>
          </ac:spMkLst>
        </pc:spChg>
        <pc:grpChg chg="del">
          <ac:chgData name="Laura Oathout" userId="6ff55ba14486fe89" providerId="LiveId" clId="{548F2FFC-7F24-4C04-94FD-331A0F3E389F}" dt="2022-11-22T17:21:04.431" v="1"/>
          <ac:grpSpMkLst>
            <pc:docMk/>
            <pc:sldMk cId="2085078142" sldId="257"/>
            <ac:grpSpMk id="6" creationId="{1AF1F3E4-EC40-25B8-75DB-B86C8B54DBAE}"/>
          </ac:grpSpMkLst>
        </pc:grpChg>
        <pc:picChg chg="del">
          <ac:chgData name="Laura Oathout" userId="6ff55ba14486fe89" providerId="LiveId" clId="{548F2FFC-7F24-4C04-94FD-331A0F3E389F}" dt="2022-11-22T17:21:04.431" v="5"/>
          <ac:picMkLst>
            <pc:docMk/>
            <pc:sldMk cId="2085078142" sldId="257"/>
            <ac:picMk id="9" creationId="{219C8B2C-3412-FA89-58C3-C9E843D070FC}"/>
          </ac:picMkLst>
        </pc:picChg>
        <pc:picChg chg="del">
          <ac:chgData name="Laura Oathout" userId="6ff55ba14486fe89" providerId="LiveId" clId="{548F2FFC-7F24-4C04-94FD-331A0F3E389F}" dt="2022-11-22T17:21:04.431" v="11"/>
          <ac:picMkLst>
            <pc:docMk/>
            <pc:sldMk cId="2085078142" sldId="257"/>
            <ac:picMk id="18" creationId="{8DCA242E-07FD-A15A-947C-3EA00FFFF6D9}"/>
          </ac:picMkLst>
        </pc:picChg>
        <pc:picChg chg="del">
          <ac:chgData name="Laura Oathout" userId="6ff55ba14486fe89" providerId="LiveId" clId="{548F2FFC-7F24-4C04-94FD-331A0F3E389F}" dt="2022-11-22T17:21:04.431" v="3"/>
          <ac:picMkLst>
            <pc:docMk/>
            <pc:sldMk cId="2085078142" sldId="257"/>
            <ac:picMk id="19" creationId="{A6B977B7-34B7-E8DF-B188-9C237B2B6858}"/>
          </ac:picMkLst>
        </pc:picChg>
      </pc:sldChg>
      <pc:sldChg chg="delSp mod setBg">
        <pc:chgData name="Laura Oathout" userId="6ff55ba14486fe89" providerId="LiveId" clId="{548F2FFC-7F24-4C04-94FD-331A0F3E389F}" dt="2022-11-22T17:21:04.487" v="33"/>
        <pc:sldMkLst>
          <pc:docMk/>
          <pc:sldMk cId="3295375789" sldId="258"/>
        </pc:sldMkLst>
        <pc:spChg chg="del">
          <ac:chgData name="Laura Oathout" userId="6ff55ba14486fe89" providerId="LiveId" clId="{548F2FFC-7F24-4C04-94FD-331A0F3E389F}" dt="2022-11-22T17:21:04.467" v="15"/>
          <ac:spMkLst>
            <pc:docMk/>
            <pc:sldMk cId="3295375789" sldId="258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471" v="31"/>
          <ac:spMkLst>
            <pc:docMk/>
            <pc:sldMk cId="3295375789" sldId="258"/>
            <ac:spMk id="8" creationId="{C4B0A521-7189-74EB-2A26-8F304EABCB17}"/>
          </ac:spMkLst>
        </pc:spChg>
        <pc:grpChg chg="del">
          <ac:chgData name="Laura Oathout" userId="6ff55ba14486fe89" providerId="LiveId" clId="{548F2FFC-7F24-4C04-94FD-331A0F3E389F}" dt="2022-11-22T17:21:04.467" v="17"/>
          <ac:grpSpMkLst>
            <pc:docMk/>
            <pc:sldMk cId="3295375789" sldId="258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467" v="21"/>
          <ac:picMkLst>
            <pc:docMk/>
            <pc:sldMk cId="3295375789" sldId="258"/>
            <ac:picMk id="15" creationId="{AF9DD353-7DE6-6318-5A25-2E534D8CC36D}"/>
          </ac:picMkLst>
        </pc:picChg>
        <pc:picChg chg="del">
          <ac:chgData name="Laura Oathout" userId="6ff55ba14486fe89" providerId="LiveId" clId="{548F2FFC-7F24-4C04-94FD-331A0F3E389F}" dt="2022-11-22T17:21:04.467" v="23"/>
          <ac:picMkLst>
            <pc:docMk/>
            <pc:sldMk cId="3295375789" sldId="258"/>
            <ac:picMk id="16" creationId="{CA3B7AC9-26A1-CE53-A173-4F2E9E4202F0}"/>
          </ac:picMkLst>
        </pc:picChg>
        <pc:picChg chg="del">
          <ac:chgData name="Laura Oathout" userId="6ff55ba14486fe89" providerId="LiveId" clId="{548F2FFC-7F24-4C04-94FD-331A0F3E389F}" dt="2022-11-22T17:21:04.467" v="25"/>
          <ac:picMkLst>
            <pc:docMk/>
            <pc:sldMk cId="3295375789" sldId="258"/>
            <ac:picMk id="26" creationId="{E2D0A108-7DED-C74A-77EA-B5B7D29BE7AB}"/>
          </ac:picMkLst>
        </pc:picChg>
        <pc:picChg chg="del">
          <ac:chgData name="Laura Oathout" userId="6ff55ba14486fe89" providerId="LiveId" clId="{548F2FFC-7F24-4C04-94FD-331A0F3E389F}" dt="2022-11-22T17:21:04.467" v="27"/>
          <ac:picMkLst>
            <pc:docMk/>
            <pc:sldMk cId="3295375789" sldId="258"/>
            <ac:picMk id="40" creationId="{1430B483-DD13-8315-A8B7-65A2F6000AAB}"/>
          </ac:picMkLst>
        </pc:picChg>
        <pc:picChg chg="del">
          <ac:chgData name="Laura Oathout" userId="6ff55ba14486fe89" providerId="LiveId" clId="{548F2FFC-7F24-4C04-94FD-331A0F3E389F}" dt="2022-11-22T17:21:04.471" v="29"/>
          <ac:picMkLst>
            <pc:docMk/>
            <pc:sldMk cId="3295375789" sldId="258"/>
            <ac:picMk id="42" creationId="{6E02A434-C95B-82C6-2931-B898F4485200}"/>
          </ac:picMkLst>
        </pc:picChg>
        <pc:picChg chg="del">
          <ac:chgData name="Laura Oathout" userId="6ff55ba14486fe89" providerId="LiveId" clId="{548F2FFC-7F24-4C04-94FD-331A0F3E389F}" dt="2022-11-22T17:21:04.467" v="19"/>
          <ac:picMkLst>
            <pc:docMk/>
            <pc:sldMk cId="3295375789" sldId="258"/>
            <ac:picMk id="44" creationId="{CF52CE29-E2D1-B6CD-061D-8D6055FFD6D2}"/>
          </ac:picMkLst>
        </pc:picChg>
      </pc:sldChg>
      <pc:sldChg chg="delSp mod setBg">
        <pc:chgData name="Laura Oathout" userId="6ff55ba14486fe89" providerId="LiveId" clId="{548F2FFC-7F24-4C04-94FD-331A0F3E389F}" dt="2022-11-22T17:21:04.507" v="49"/>
        <pc:sldMkLst>
          <pc:docMk/>
          <pc:sldMk cId="1113270011" sldId="259"/>
        </pc:sldMkLst>
        <pc:spChg chg="del">
          <ac:chgData name="Laura Oathout" userId="6ff55ba14486fe89" providerId="LiveId" clId="{548F2FFC-7F24-4C04-94FD-331A0F3E389F}" dt="2022-11-22T17:21:04.487" v="35"/>
          <ac:spMkLst>
            <pc:docMk/>
            <pc:sldMk cId="1113270011" sldId="259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491" v="43"/>
          <ac:spMkLst>
            <pc:docMk/>
            <pc:sldMk cId="1113270011" sldId="259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491" v="45"/>
          <ac:spMkLst>
            <pc:docMk/>
            <pc:sldMk cId="1113270011" sldId="259"/>
            <ac:spMk id="9" creationId="{2C95DC3A-685E-0310-2AAD-06F3F1AD99EE}"/>
          </ac:spMkLst>
        </pc:spChg>
        <pc:grpChg chg="del">
          <ac:chgData name="Laura Oathout" userId="6ff55ba14486fe89" providerId="LiveId" clId="{548F2FFC-7F24-4C04-94FD-331A0F3E389F}" dt="2022-11-22T17:21:04.487" v="37"/>
          <ac:grpSpMkLst>
            <pc:docMk/>
            <pc:sldMk cId="1113270011" sldId="259"/>
            <ac:grpSpMk id="4" creationId="{02F1A78E-09A2-364C-C61F-7B7408B157A2}"/>
          </ac:grpSpMkLst>
        </pc:grpChg>
        <pc:grpChg chg="del">
          <ac:chgData name="Laura Oathout" userId="6ff55ba14486fe89" providerId="LiveId" clId="{548F2FFC-7F24-4C04-94FD-331A0F3E389F}" dt="2022-11-22T17:21:04.487" v="39"/>
          <ac:grpSpMkLst>
            <pc:docMk/>
            <pc:sldMk cId="1113270011" sldId="259"/>
            <ac:grpSpMk id="13" creationId="{4D6DE578-A2CB-972B-ACFD-74FA215345A5}"/>
          </ac:grpSpMkLst>
        </pc:grpChg>
        <pc:picChg chg="del">
          <ac:chgData name="Laura Oathout" userId="6ff55ba14486fe89" providerId="LiveId" clId="{548F2FFC-7F24-4C04-94FD-331A0F3E389F}" dt="2022-11-22T17:21:04.487" v="41"/>
          <ac:picMkLst>
            <pc:docMk/>
            <pc:sldMk cId="1113270011" sldId="259"/>
            <ac:picMk id="14" creationId="{1C9D2DB6-C13C-4D94-8961-F39193EFACAA}"/>
          </ac:picMkLst>
        </pc:picChg>
        <pc:picChg chg="del">
          <ac:chgData name="Laura Oathout" userId="6ff55ba14486fe89" providerId="LiveId" clId="{548F2FFC-7F24-4C04-94FD-331A0F3E389F}" dt="2022-11-22T17:21:04.491" v="47"/>
          <ac:picMkLst>
            <pc:docMk/>
            <pc:sldMk cId="1113270011" sldId="259"/>
            <ac:picMk id="17" creationId="{4F2A577B-EC1C-9A39-C3D6-A020DDAADF49}"/>
          </ac:picMkLst>
        </pc:picChg>
      </pc:sldChg>
      <pc:sldChg chg="delSp mod setBg">
        <pc:chgData name="Laura Oathout" userId="6ff55ba14486fe89" providerId="LiveId" clId="{548F2FFC-7F24-4C04-94FD-331A0F3E389F}" dt="2022-11-22T17:21:04.527" v="67"/>
        <pc:sldMkLst>
          <pc:docMk/>
          <pc:sldMk cId="3198719607" sldId="260"/>
        </pc:sldMkLst>
        <pc:spChg chg="del">
          <ac:chgData name="Laura Oathout" userId="6ff55ba14486fe89" providerId="LiveId" clId="{548F2FFC-7F24-4C04-94FD-331A0F3E389F}" dt="2022-11-22T17:21:04.507" v="51"/>
          <ac:spMkLst>
            <pc:docMk/>
            <pc:sldMk cId="3198719607" sldId="260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507" v="55"/>
          <ac:spMkLst>
            <pc:docMk/>
            <pc:sldMk cId="3198719607" sldId="260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507" v="59"/>
          <ac:spMkLst>
            <pc:docMk/>
            <pc:sldMk cId="3198719607" sldId="260"/>
            <ac:spMk id="9" creationId="{2C95DC3A-685E-0310-2AAD-06F3F1AD99EE}"/>
          </ac:spMkLst>
        </pc:spChg>
        <pc:grpChg chg="del">
          <ac:chgData name="Laura Oathout" userId="6ff55ba14486fe89" providerId="LiveId" clId="{548F2FFC-7F24-4C04-94FD-331A0F3E389F}" dt="2022-11-22T17:21:04.507" v="53"/>
          <ac:grpSpMkLst>
            <pc:docMk/>
            <pc:sldMk cId="3198719607" sldId="260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511" v="61"/>
          <ac:picMkLst>
            <pc:docMk/>
            <pc:sldMk cId="3198719607" sldId="260"/>
            <ac:picMk id="18" creationId="{EA49AEB0-F9B2-A95C-0FC7-891E8A39BFB9}"/>
          </ac:picMkLst>
        </pc:picChg>
        <pc:picChg chg="del">
          <ac:chgData name="Laura Oathout" userId="6ff55ba14486fe89" providerId="LiveId" clId="{548F2FFC-7F24-4C04-94FD-331A0F3E389F}" dt="2022-11-22T17:21:04.507" v="57"/>
          <ac:picMkLst>
            <pc:docMk/>
            <pc:sldMk cId="3198719607" sldId="260"/>
            <ac:picMk id="19" creationId="{65562D11-0C72-30E3-CFF7-D58ECE3F1C78}"/>
          </ac:picMkLst>
        </pc:picChg>
        <pc:picChg chg="del">
          <ac:chgData name="Laura Oathout" userId="6ff55ba14486fe89" providerId="LiveId" clId="{548F2FFC-7F24-4C04-94FD-331A0F3E389F}" dt="2022-11-22T17:21:04.511" v="63"/>
          <ac:picMkLst>
            <pc:docMk/>
            <pc:sldMk cId="3198719607" sldId="260"/>
            <ac:picMk id="20" creationId="{0C7E4BCE-2A6B-8A9C-FDD5-25702F013D01}"/>
          </ac:picMkLst>
        </pc:picChg>
        <pc:picChg chg="del">
          <ac:chgData name="Laura Oathout" userId="6ff55ba14486fe89" providerId="LiveId" clId="{548F2FFC-7F24-4C04-94FD-331A0F3E389F}" dt="2022-11-22T17:21:04.511" v="65"/>
          <ac:picMkLst>
            <pc:docMk/>
            <pc:sldMk cId="3198719607" sldId="260"/>
            <ac:picMk id="22" creationId="{E6656E2B-5555-4525-370D-E517E346A741}"/>
          </ac:picMkLst>
        </pc:picChg>
      </pc:sldChg>
      <pc:sldChg chg="delSp mod setBg">
        <pc:chgData name="Laura Oathout" userId="6ff55ba14486fe89" providerId="LiveId" clId="{548F2FFC-7F24-4C04-94FD-331A0F3E389F}" dt="2022-11-22T17:21:04.551" v="85"/>
        <pc:sldMkLst>
          <pc:docMk/>
          <pc:sldMk cId="3834545304" sldId="261"/>
        </pc:sldMkLst>
        <pc:spChg chg="del">
          <ac:chgData name="Laura Oathout" userId="6ff55ba14486fe89" providerId="LiveId" clId="{548F2FFC-7F24-4C04-94FD-331A0F3E389F}" dt="2022-11-22T17:21:04.527" v="69"/>
          <ac:spMkLst>
            <pc:docMk/>
            <pc:sldMk cId="3834545304" sldId="261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531" v="75"/>
          <ac:spMkLst>
            <pc:docMk/>
            <pc:sldMk cId="3834545304" sldId="261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531" v="77"/>
          <ac:spMkLst>
            <pc:docMk/>
            <pc:sldMk cId="3834545304" sldId="261"/>
            <ac:spMk id="9" creationId="{2C95DC3A-685E-0310-2AAD-06F3F1AD99EE}"/>
          </ac:spMkLst>
        </pc:spChg>
        <pc:grpChg chg="del">
          <ac:chgData name="Laura Oathout" userId="6ff55ba14486fe89" providerId="LiveId" clId="{548F2FFC-7F24-4C04-94FD-331A0F3E389F}" dt="2022-11-22T17:21:04.527" v="71"/>
          <ac:grpSpMkLst>
            <pc:docMk/>
            <pc:sldMk cId="3834545304" sldId="261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531" v="81"/>
          <ac:picMkLst>
            <pc:docMk/>
            <pc:sldMk cId="3834545304" sldId="261"/>
            <ac:picMk id="8" creationId="{B224E63D-BB13-0666-2B5B-26EB63EAA92C}"/>
          </ac:picMkLst>
        </pc:picChg>
        <pc:picChg chg="del">
          <ac:chgData name="Laura Oathout" userId="6ff55ba14486fe89" providerId="LiveId" clId="{548F2FFC-7F24-4C04-94FD-331A0F3E389F}" dt="2022-11-22T17:21:04.531" v="79"/>
          <ac:picMkLst>
            <pc:docMk/>
            <pc:sldMk cId="3834545304" sldId="261"/>
            <ac:picMk id="11" creationId="{E13A90D5-A7D9-C64F-393A-F02A4DADBC65}"/>
          </ac:picMkLst>
        </pc:picChg>
        <pc:picChg chg="del">
          <ac:chgData name="Laura Oathout" userId="6ff55ba14486fe89" providerId="LiveId" clId="{548F2FFC-7F24-4C04-94FD-331A0F3E389F}" dt="2022-11-22T17:21:04.531" v="73"/>
          <ac:picMkLst>
            <pc:docMk/>
            <pc:sldMk cId="3834545304" sldId="261"/>
            <ac:picMk id="12" creationId="{4F82D814-43F2-18B4-9C92-33B2FF37579E}"/>
          </ac:picMkLst>
        </pc:picChg>
        <pc:picChg chg="del">
          <ac:chgData name="Laura Oathout" userId="6ff55ba14486fe89" providerId="LiveId" clId="{548F2FFC-7F24-4C04-94FD-331A0F3E389F}" dt="2022-11-22T17:21:04.531" v="83"/>
          <ac:picMkLst>
            <pc:docMk/>
            <pc:sldMk cId="3834545304" sldId="261"/>
            <ac:picMk id="13" creationId="{DC6FE761-4BB3-F725-93AA-3DC686AA4850}"/>
          </ac:picMkLst>
        </pc:picChg>
      </pc:sldChg>
      <pc:sldChg chg="delSp mod setBg">
        <pc:chgData name="Laura Oathout" userId="6ff55ba14486fe89" providerId="LiveId" clId="{548F2FFC-7F24-4C04-94FD-331A0F3E389F}" dt="2022-11-22T17:21:04.583" v="103"/>
        <pc:sldMkLst>
          <pc:docMk/>
          <pc:sldMk cId="1493682904" sldId="262"/>
        </pc:sldMkLst>
        <pc:spChg chg="del">
          <ac:chgData name="Laura Oathout" userId="6ff55ba14486fe89" providerId="LiveId" clId="{548F2FFC-7F24-4C04-94FD-331A0F3E389F}" dt="2022-11-22T17:21:04.555" v="87"/>
          <ac:spMkLst>
            <pc:docMk/>
            <pc:sldMk cId="1493682904" sldId="262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555" v="91"/>
          <ac:spMkLst>
            <pc:docMk/>
            <pc:sldMk cId="1493682904" sldId="262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555" v="95"/>
          <ac:spMkLst>
            <pc:docMk/>
            <pc:sldMk cId="1493682904" sldId="262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555" v="99"/>
          <ac:spMkLst>
            <pc:docMk/>
            <pc:sldMk cId="1493682904" sldId="262"/>
            <ac:spMk id="15" creationId="{FBB700FD-0632-60B7-146C-85E31AD5D365}"/>
          </ac:spMkLst>
        </pc:spChg>
        <pc:grpChg chg="del">
          <ac:chgData name="Laura Oathout" userId="6ff55ba14486fe89" providerId="LiveId" clId="{548F2FFC-7F24-4C04-94FD-331A0F3E389F}" dt="2022-11-22T17:21:04.555" v="89"/>
          <ac:grpSpMkLst>
            <pc:docMk/>
            <pc:sldMk cId="1493682904" sldId="262"/>
            <ac:grpSpMk id="4" creationId="{02F1A78E-09A2-364C-C61F-7B7408B157A2}"/>
          </ac:grpSpMkLst>
        </pc:grpChg>
        <pc:grpChg chg="del">
          <ac:chgData name="Laura Oathout" userId="6ff55ba14486fe89" providerId="LiveId" clId="{548F2FFC-7F24-4C04-94FD-331A0F3E389F}" dt="2022-11-22T17:21:04.555" v="97"/>
          <ac:grpSpMkLst>
            <pc:docMk/>
            <pc:sldMk cId="1493682904" sldId="262"/>
            <ac:grpSpMk id="14" creationId="{560001C6-E882-28F0-A235-3609EE675FBD}"/>
          </ac:grpSpMkLst>
        </pc:grpChg>
        <pc:picChg chg="del">
          <ac:chgData name="Laura Oathout" userId="6ff55ba14486fe89" providerId="LiveId" clId="{548F2FFC-7F24-4C04-94FD-331A0F3E389F}" dt="2022-11-22T17:21:04.555" v="93"/>
          <ac:picMkLst>
            <pc:docMk/>
            <pc:sldMk cId="1493682904" sldId="262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559" v="101"/>
          <ac:picMkLst>
            <pc:docMk/>
            <pc:sldMk cId="1493682904" sldId="262"/>
            <ac:picMk id="17" creationId="{EAE780C7-89B9-30FE-DD12-A135F65A7774}"/>
          </ac:picMkLst>
        </pc:picChg>
      </pc:sldChg>
      <pc:sldChg chg="delSp mod setBg">
        <pc:chgData name="Laura Oathout" userId="6ff55ba14486fe89" providerId="LiveId" clId="{548F2FFC-7F24-4C04-94FD-331A0F3E389F}" dt="2022-11-22T17:21:04.615" v="123"/>
        <pc:sldMkLst>
          <pc:docMk/>
          <pc:sldMk cId="867139919" sldId="263"/>
        </pc:sldMkLst>
        <pc:spChg chg="del">
          <ac:chgData name="Laura Oathout" userId="6ff55ba14486fe89" providerId="LiveId" clId="{548F2FFC-7F24-4C04-94FD-331A0F3E389F}" dt="2022-11-22T17:21:04.587" v="105"/>
          <ac:spMkLst>
            <pc:docMk/>
            <pc:sldMk cId="867139919" sldId="263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587" v="109"/>
          <ac:spMkLst>
            <pc:docMk/>
            <pc:sldMk cId="867139919" sldId="263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587" v="113"/>
          <ac:spMkLst>
            <pc:docMk/>
            <pc:sldMk cId="867139919" sldId="263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591" v="115"/>
          <ac:spMkLst>
            <pc:docMk/>
            <pc:sldMk cId="867139919" sldId="263"/>
            <ac:spMk id="15" creationId="{FBB700FD-0632-60B7-146C-85E31AD5D365}"/>
          </ac:spMkLst>
        </pc:spChg>
        <pc:spChg chg="del">
          <ac:chgData name="Laura Oathout" userId="6ff55ba14486fe89" providerId="LiveId" clId="{548F2FFC-7F24-4C04-94FD-331A0F3E389F}" dt="2022-11-22T17:21:04.591" v="121"/>
          <ac:spMkLst>
            <pc:docMk/>
            <pc:sldMk cId="867139919" sldId="263"/>
            <ac:spMk id="19" creationId="{3C7FA828-955E-7195-636A-68C467912E3F}"/>
          </ac:spMkLst>
        </pc:spChg>
        <pc:grpChg chg="del">
          <ac:chgData name="Laura Oathout" userId="6ff55ba14486fe89" providerId="LiveId" clId="{548F2FFC-7F24-4C04-94FD-331A0F3E389F}" dt="2022-11-22T17:21:04.587" v="107"/>
          <ac:grpSpMkLst>
            <pc:docMk/>
            <pc:sldMk cId="867139919" sldId="263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587" v="111"/>
          <ac:picMkLst>
            <pc:docMk/>
            <pc:sldMk cId="867139919" sldId="263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591" v="117"/>
          <ac:picMkLst>
            <pc:docMk/>
            <pc:sldMk cId="867139919" sldId="263"/>
            <ac:picMk id="17" creationId="{FD66B3AF-33DF-12A3-BD2B-55BB6D735266}"/>
          </ac:picMkLst>
        </pc:picChg>
        <pc:picChg chg="del">
          <ac:chgData name="Laura Oathout" userId="6ff55ba14486fe89" providerId="LiveId" clId="{548F2FFC-7F24-4C04-94FD-331A0F3E389F}" dt="2022-11-22T17:21:04.591" v="119"/>
          <ac:picMkLst>
            <pc:docMk/>
            <pc:sldMk cId="867139919" sldId="263"/>
            <ac:picMk id="18" creationId="{3502ABD8-1126-98A2-3016-1383CDEA7FA2}"/>
          </ac:picMkLst>
        </pc:picChg>
      </pc:sldChg>
      <pc:sldChg chg="delSp mod setBg">
        <pc:chgData name="Laura Oathout" userId="6ff55ba14486fe89" providerId="LiveId" clId="{548F2FFC-7F24-4C04-94FD-331A0F3E389F}" dt="2022-11-22T17:21:04.639" v="143"/>
        <pc:sldMkLst>
          <pc:docMk/>
          <pc:sldMk cId="2275219804" sldId="264"/>
        </pc:sldMkLst>
        <pc:spChg chg="del">
          <ac:chgData name="Laura Oathout" userId="6ff55ba14486fe89" providerId="LiveId" clId="{548F2FFC-7F24-4C04-94FD-331A0F3E389F}" dt="2022-11-22T17:21:04.615" v="125"/>
          <ac:spMkLst>
            <pc:docMk/>
            <pc:sldMk cId="2275219804" sldId="264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615" v="129"/>
          <ac:spMkLst>
            <pc:docMk/>
            <pc:sldMk cId="2275219804" sldId="264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615" v="133"/>
          <ac:spMkLst>
            <pc:docMk/>
            <pc:sldMk cId="2275219804" sldId="264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619" v="135"/>
          <ac:spMkLst>
            <pc:docMk/>
            <pc:sldMk cId="2275219804" sldId="264"/>
            <ac:spMk id="15" creationId="{FBB700FD-0632-60B7-146C-85E31AD5D365}"/>
          </ac:spMkLst>
        </pc:spChg>
        <pc:grpChg chg="del">
          <ac:chgData name="Laura Oathout" userId="6ff55ba14486fe89" providerId="LiveId" clId="{548F2FFC-7F24-4C04-94FD-331A0F3E389F}" dt="2022-11-22T17:21:04.615" v="127"/>
          <ac:grpSpMkLst>
            <pc:docMk/>
            <pc:sldMk cId="2275219804" sldId="264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619" v="137"/>
          <ac:picMkLst>
            <pc:docMk/>
            <pc:sldMk cId="2275219804" sldId="264"/>
            <ac:picMk id="8" creationId="{7AE7024C-FF15-A266-C708-4489ADC5F8BF}"/>
          </ac:picMkLst>
        </pc:picChg>
        <pc:picChg chg="del">
          <ac:chgData name="Laura Oathout" userId="6ff55ba14486fe89" providerId="LiveId" clId="{548F2FFC-7F24-4C04-94FD-331A0F3E389F}" dt="2022-11-22T17:21:04.615" v="131"/>
          <ac:picMkLst>
            <pc:docMk/>
            <pc:sldMk cId="2275219804" sldId="264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619" v="139"/>
          <ac:picMkLst>
            <pc:docMk/>
            <pc:sldMk cId="2275219804" sldId="264"/>
            <ac:picMk id="11" creationId="{4FE2BE6C-62D0-B010-496E-073A25EF64D7}"/>
          </ac:picMkLst>
        </pc:picChg>
        <pc:picChg chg="del">
          <ac:chgData name="Laura Oathout" userId="6ff55ba14486fe89" providerId="LiveId" clId="{548F2FFC-7F24-4C04-94FD-331A0F3E389F}" dt="2022-11-22T17:21:04.619" v="141"/>
          <ac:picMkLst>
            <pc:docMk/>
            <pc:sldMk cId="2275219804" sldId="264"/>
            <ac:picMk id="12" creationId="{484C1624-6FA7-E0BE-1894-0FAC9446E14C}"/>
          </ac:picMkLst>
        </pc:picChg>
      </pc:sldChg>
      <pc:sldChg chg="delSp mod setBg">
        <pc:chgData name="Laura Oathout" userId="6ff55ba14486fe89" providerId="LiveId" clId="{548F2FFC-7F24-4C04-94FD-331A0F3E389F}" dt="2022-11-22T17:21:04.659" v="163"/>
        <pc:sldMkLst>
          <pc:docMk/>
          <pc:sldMk cId="905460637" sldId="265"/>
        </pc:sldMkLst>
        <pc:spChg chg="del">
          <ac:chgData name="Laura Oathout" userId="6ff55ba14486fe89" providerId="LiveId" clId="{548F2FFC-7F24-4C04-94FD-331A0F3E389F}" dt="2022-11-22T17:21:04.639" v="145"/>
          <ac:spMkLst>
            <pc:docMk/>
            <pc:sldMk cId="905460637" sldId="265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643" v="149"/>
          <ac:spMkLst>
            <pc:docMk/>
            <pc:sldMk cId="905460637" sldId="265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643" v="153"/>
          <ac:spMkLst>
            <pc:docMk/>
            <pc:sldMk cId="905460637" sldId="265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643" v="155"/>
          <ac:spMkLst>
            <pc:docMk/>
            <pc:sldMk cId="905460637" sldId="265"/>
            <ac:spMk id="15" creationId="{FBB700FD-0632-60B7-146C-85E31AD5D365}"/>
          </ac:spMkLst>
        </pc:spChg>
        <pc:grpChg chg="del">
          <ac:chgData name="Laura Oathout" userId="6ff55ba14486fe89" providerId="LiveId" clId="{548F2FFC-7F24-4C04-94FD-331A0F3E389F}" dt="2022-11-22T17:21:04.639" v="147"/>
          <ac:grpSpMkLst>
            <pc:docMk/>
            <pc:sldMk cId="905460637" sldId="265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643" v="151"/>
          <ac:picMkLst>
            <pc:docMk/>
            <pc:sldMk cId="905460637" sldId="265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643" v="159"/>
          <ac:picMkLst>
            <pc:docMk/>
            <pc:sldMk cId="905460637" sldId="265"/>
            <ac:picMk id="13" creationId="{921BD4E3-F0BD-9534-958F-632DD1AA2AD4}"/>
          </ac:picMkLst>
        </pc:picChg>
        <pc:picChg chg="del">
          <ac:chgData name="Laura Oathout" userId="6ff55ba14486fe89" providerId="LiveId" clId="{548F2FFC-7F24-4C04-94FD-331A0F3E389F}" dt="2022-11-22T17:21:04.643" v="157"/>
          <ac:picMkLst>
            <pc:docMk/>
            <pc:sldMk cId="905460637" sldId="265"/>
            <ac:picMk id="16" creationId="{03A47209-C2EA-818D-EFC6-79CC7077A534}"/>
          </ac:picMkLst>
        </pc:picChg>
        <pc:picChg chg="del">
          <ac:chgData name="Laura Oathout" userId="6ff55ba14486fe89" providerId="LiveId" clId="{548F2FFC-7F24-4C04-94FD-331A0F3E389F}" dt="2022-11-22T17:21:04.643" v="161"/>
          <ac:picMkLst>
            <pc:docMk/>
            <pc:sldMk cId="905460637" sldId="265"/>
            <ac:picMk id="17" creationId="{DCDCF89D-7A7D-5CFC-B7E8-89566655A31F}"/>
          </ac:picMkLst>
        </pc:picChg>
      </pc:sldChg>
      <pc:sldChg chg="delSp mod setBg">
        <pc:chgData name="Laura Oathout" userId="6ff55ba14486fe89" providerId="LiveId" clId="{548F2FFC-7F24-4C04-94FD-331A0F3E389F}" dt="2022-11-22T17:21:04.701" v="199"/>
        <pc:sldMkLst>
          <pc:docMk/>
          <pc:sldMk cId="192315022" sldId="266"/>
        </pc:sldMkLst>
        <pc:spChg chg="del">
          <ac:chgData name="Laura Oathout" userId="6ff55ba14486fe89" providerId="LiveId" clId="{548F2FFC-7F24-4C04-94FD-331A0F3E389F}" dt="2022-11-22T17:21:04.683" v="185"/>
          <ac:spMkLst>
            <pc:docMk/>
            <pc:sldMk cId="192315022" sldId="266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683" v="187"/>
          <ac:spMkLst>
            <pc:docMk/>
            <pc:sldMk cId="192315022" sldId="266"/>
            <ac:spMk id="6" creationId="{2EF287F3-E0A6-9401-0CD0-9688DB78F4DC}"/>
          </ac:spMkLst>
        </pc:spChg>
        <pc:spChg chg="del">
          <ac:chgData name="Laura Oathout" userId="6ff55ba14486fe89" providerId="LiveId" clId="{548F2FFC-7F24-4C04-94FD-331A0F3E389F}" dt="2022-11-22T17:21:04.683" v="195"/>
          <ac:spMkLst>
            <pc:docMk/>
            <pc:sldMk cId="192315022" sldId="266"/>
            <ac:spMk id="8" creationId="{F8C98747-5588-AA20-51A5-8A003CB4F1DA}"/>
          </ac:spMkLst>
        </pc:spChg>
        <pc:spChg chg="del">
          <ac:chgData name="Laura Oathout" userId="6ff55ba14486fe89" providerId="LiveId" clId="{548F2FFC-7F24-4C04-94FD-331A0F3E389F}" dt="2022-11-22T17:21:04.683" v="193"/>
          <ac:spMkLst>
            <pc:docMk/>
            <pc:sldMk cId="192315022" sldId="266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679" v="183"/>
          <ac:spMkLst>
            <pc:docMk/>
            <pc:sldMk cId="192315022" sldId="266"/>
            <ac:spMk id="14" creationId="{E3C9B388-07F5-4437-290C-E37A5A64A36C}"/>
          </ac:spMkLst>
        </pc:spChg>
        <pc:grpChg chg="del">
          <ac:chgData name="Laura Oathout" userId="6ff55ba14486fe89" providerId="LiveId" clId="{548F2FFC-7F24-4C04-94FD-331A0F3E389F}" dt="2022-11-22T17:21:04.683" v="189"/>
          <ac:grpSpMkLst>
            <pc:docMk/>
            <pc:sldMk cId="192315022" sldId="266"/>
            <ac:grpSpMk id="20" creationId="{3EB62281-A729-C1D3-C091-C4A0F1210115}"/>
          </ac:grpSpMkLst>
        </pc:grpChg>
        <pc:picChg chg="del">
          <ac:chgData name="Laura Oathout" userId="6ff55ba14486fe89" providerId="LiveId" clId="{548F2FFC-7F24-4C04-94FD-331A0F3E389F}" dt="2022-11-22T17:21:04.683" v="191"/>
          <ac:picMkLst>
            <pc:docMk/>
            <pc:sldMk cId="192315022" sldId="266"/>
            <ac:picMk id="21" creationId="{047F7B48-C14F-DF30-DDBB-3B6FC41A5081}"/>
          </ac:picMkLst>
        </pc:picChg>
        <pc:picChg chg="del">
          <ac:chgData name="Laura Oathout" userId="6ff55ba14486fe89" providerId="LiveId" clId="{548F2FFC-7F24-4C04-94FD-331A0F3E389F}" dt="2022-11-22T17:21:04.687" v="197"/>
          <ac:picMkLst>
            <pc:docMk/>
            <pc:sldMk cId="192315022" sldId="266"/>
            <ac:picMk id="22" creationId="{90C16C25-5DBF-C918-5D25-97422C7B4928}"/>
          </ac:picMkLst>
        </pc:picChg>
      </pc:sldChg>
      <pc:sldChg chg="delSp mod setBg">
        <pc:chgData name="Laura Oathout" userId="6ff55ba14486fe89" providerId="LiveId" clId="{548F2FFC-7F24-4C04-94FD-331A0F3E389F}" dt="2022-11-22T17:21:04.725" v="217"/>
        <pc:sldMkLst>
          <pc:docMk/>
          <pc:sldMk cId="459032890" sldId="267"/>
        </pc:sldMkLst>
        <pc:spChg chg="del">
          <ac:chgData name="Laura Oathout" userId="6ff55ba14486fe89" providerId="LiveId" clId="{548F2FFC-7F24-4C04-94FD-331A0F3E389F}" dt="2022-11-22T17:21:04.705" v="203"/>
          <ac:spMkLst>
            <pc:docMk/>
            <pc:sldMk cId="459032890" sldId="267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705" v="205"/>
          <ac:spMkLst>
            <pc:docMk/>
            <pc:sldMk cId="459032890" sldId="267"/>
            <ac:spMk id="6" creationId="{2EF287F3-E0A6-9401-0CD0-9688DB78F4DC}"/>
          </ac:spMkLst>
        </pc:spChg>
        <pc:spChg chg="del">
          <ac:chgData name="Laura Oathout" userId="6ff55ba14486fe89" providerId="LiveId" clId="{548F2FFC-7F24-4C04-94FD-331A0F3E389F}" dt="2022-11-22T17:21:04.709" v="211"/>
          <ac:spMkLst>
            <pc:docMk/>
            <pc:sldMk cId="459032890" sldId="267"/>
            <ac:spMk id="8" creationId="{F8C98747-5588-AA20-51A5-8A003CB4F1DA}"/>
          </ac:spMkLst>
        </pc:spChg>
        <pc:spChg chg="del">
          <ac:chgData name="Laura Oathout" userId="6ff55ba14486fe89" providerId="LiveId" clId="{548F2FFC-7F24-4C04-94FD-331A0F3E389F}" dt="2022-11-22T17:21:04.705" v="209"/>
          <ac:spMkLst>
            <pc:docMk/>
            <pc:sldMk cId="459032890" sldId="267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705" v="201"/>
          <ac:spMkLst>
            <pc:docMk/>
            <pc:sldMk cId="459032890" sldId="267"/>
            <ac:spMk id="14" creationId="{E3C9B388-07F5-4437-290C-E37A5A64A36C}"/>
          </ac:spMkLst>
        </pc:spChg>
        <pc:grpChg chg="del">
          <ac:chgData name="Laura Oathout" userId="6ff55ba14486fe89" providerId="LiveId" clId="{548F2FFC-7F24-4C04-94FD-331A0F3E389F}" dt="2022-11-22T17:21:04.709" v="213"/>
          <ac:grpSpMkLst>
            <pc:docMk/>
            <pc:sldMk cId="459032890" sldId="267"/>
            <ac:grpSpMk id="12" creationId="{E42F26F7-D6F8-33F0-2DDF-EFDDD60E4C0F}"/>
          </ac:grpSpMkLst>
        </pc:grpChg>
        <pc:picChg chg="del">
          <ac:chgData name="Laura Oathout" userId="6ff55ba14486fe89" providerId="LiveId" clId="{548F2FFC-7F24-4C04-94FD-331A0F3E389F}" dt="2022-11-22T17:21:04.705" v="207"/>
          <ac:picMkLst>
            <pc:docMk/>
            <pc:sldMk cId="459032890" sldId="267"/>
            <ac:picMk id="13" creationId="{26E455FA-3761-6427-6E6D-4F8DDE62721A}"/>
          </ac:picMkLst>
        </pc:picChg>
        <pc:picChg chg="del">
          <ac:chgData name="Laura Oathout" userId="6ff55ba14486fe89" providerId="LiveId" clId="{548F2FFC-7F24-4C04-94FD-331A0F3E389F}" dt="2022-11-22T17:21:04.709" v="215"/>
          <ac:picMkLst>
            <pc:docMk/>
            <pc:sldMk cId="459032890" sldId="267"/>
            <ac:picMk id="21" creationId="{EE51EE3E-3857-9BFC-A44A-B3FAB29C912E}"/>
          </ac:picMkLst>
        </pc:picChg>
      </pc:sldChg>
      <pc:sldChg chg="delSp mod setBg">
        <pc:chgData name="Laura Oathout" userId="6ff55ba14486fe89" providerId="LiveId" clId="{548F2FFC-7F24-4C04-94FD-331A0F3E389F}" dt="2022-11-22T17:21:04.679" v="181"/>
        <pc:sldMkLst>
          <pc:docMk/>
          <pc:sldMk cId="3747553086" sldId="268"/>
        </pc:sldMkLst>
        <pc:spChg chg="del">
          <ac:chgData name="Laura Oathout" userId="6ff55ba14486fe89" providerId="LiveId" clId="{548F2FFC-7F24-4C04-94FD-331A0F3E389F}" dt="2022-11-22T17:21:04.659" v="165"/>
          <ac:spMkLst>
            <pc:docMk/>
            <pc:sldMk cId="3747553086" sldId="268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663" v="169"/>
          <ac:spMkLst>
            <pc:docMk/>
            <pc:sldMk cId="3747553086" sldId="268"/>
            <ac:spMk id="3" creationId="{B6C58D4A-5B7B-216A-7662-EFA816A14A5F}"/>
          </ac:spMkLst>
        </pc:spChg>
        <pc:spChg chg="del">
          <ac:chgData name="Laura Oathout" userId="6ff55ba14486fe89" providerId="LiveId" clId="{548F2FFC-7F24-4C04-94FD-331A0F3E389F}" dt="2022-11-22T17:21:04.663" v="173"/>
          <ac:spMkLst>
            <pc:docMk/>
            <pc:sldMk cId="3747553086" sldId="268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663" v="175"/>
          <ac:spMkLst>
            <pc:docMk/>
            <pc:sldMk cId="3747553086" sldId="268"/>
            <ac:spMk id="15" creationId="{FBB700FD-0632-60B7-146C-85E31AD5D365}"/>
          </ac:spMkLst>
        </pc:spChg>
        <pc:grpChg chg="del">
          <ac:chgData name="Laura Oathout" userId="6ff55ba14486fe89" providerId="LiveId" clId="{548F2FFC-7F24-4C04-94FD-331A0F3E389F}" dt="2022-11-22T17:21:04.663" v="167"/>
          <ac:grpSpMkLst>
            <pc:docMk/>
            <pc:sldMk cId="3747553086" sldId="268"/>
            <ac:grpSpMk id="4" creationId="{02F1A78E-09A2-364C-C61F-7B7408B157A2}"/>
          </ac:grpSpMkLst>
        </pc:grpChg>
        <pc:picChg chg="del">
          <ac:chgData name="Laura Oathout" userId="6ff55ba14486fe89" providerId="LiveId" clId="{548F2FFC-7F24-4C04-94FD-331A0F3E389F}" dt="2022-11-22T17:21:04.663" v="171"/>
          <ac:picMkLst>
            <pc:docMk/>
            <pc:sldMk cId="3747553086" sldId="268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663" v="177"/>
          <ac:picMkLst>
            <pc:docMk/>
            <pc:sldMk cId="3747553086" sldId="268"/>
            <ac:picMk id="11" creationId="{5E45EDDB-DF4A-ABB6-BA2E-12689D25856E}"/>
          </ac:picMkLst>
        </pc:picChg>
        <pc:picChg chg="del">
          <ac:chgData name="Laura Oathout" userId="6ff55ba14486fe89" providerId="LiveId" clId="{548F2FFC-7F24-4C04-94FD-331A0F3E389F}" dt="2022-11-22T17:21:04.663" v="179"/>
          <ac:picMkLst>
            <pc:docMk/>
            <pc:sldMk cId="3747553086" sldId="268"/>
            <ac:picMk id="12" creationId="{22A4D0C4-606B-6087-5A9D-DE59F71E9439}"/>
          </ac:picMkLst>
        </pc:picChg>
      </pc:sldChg>
      <pc:sldChg chg="delSp mod setBg">
        <pc:chgData name="Laura Oathout" userId="6ff55ba14486fe89" providerId="LiveId" clId="{548F2FFC-7F24-4C04-94FD-331A0F3E389F}" dt="2022-11-22T17:21:04.861" v="333"/>
        <pc:sldMkLst>
          <pc:docMk/>
          <pc:sldMk cId="1720586882" sldId="269"/>
        </pc:sldMkLst>
        <pc:spChg chg="del">
          <ac:chgData name="Laura Oathout" userId="6ff55ba14486fe89" providerId="LiveId" clId="{548F2FFC-7F24-4C04-94FD-331A0F3E389F}" dt="2022-11-22T17:21:04.837" v="317"/>
          <ac:spMkLst>
            <pc:docMk/>
            <pc:sldMk cId="1720586882" sldId="269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841" v="327"/>
          <ac:spMkLst>
            <pc:docMk/>
            <pc:sldMk cId="1720586882" sldId="269"/>
            <ac:spMk id="8" creationId="{C8CFE680-2535-0670-E6D4-5A0BE8C78C1E}"/>
          </ac:spMkLst>
        </pc:spChg>
        <pc:spChg chg="del">
          <ac:chgData name="Laura Oathout" userId="6ff55ba14486fe89" providerId="LiveId" clId="{548F2FFC-7F24-4C04-94FD-331A0F3E389F}" dt="2022-11-22T17:21:04.841" v="323"/>
          <ac:spMkLst>
            <pc:docMk/>
            <pc:sldMk cId="1720586882" sldId="269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837" v="315"/>
          <ac:spMkLst>
            <pc:docMk/>
            <pc:sldMk cId="1720586882" sldId="269"/>
            <ac:spMk id="14" creationId="{404D2EF9-4911-6630-D59F-CECB31D0EAD8}"/>
          </ac:spMkLst>
        </pc:spChg>
        <pc:spChg chg="del">
          <ac:chgData name="Laura Oathout" userId="6ff55ba14486fe89" providerId="LiveId" clId="{548F2FFC-7F24-4C04-94FD-331A0F3E389F}" dt="2022-11-22T17:21:04.841" v="325"/>
          <ac:spMkLst>
            <pc:docMk/>
            <pc:sldMk cId="1720586882" sldId="269"/>
            <ac:spMk id="15" creationId="{FBB700FD-0632-60B7-146C-85E31AD5D365}"/>
          </ac:spMkLst>
        </pc:spChg>
        <pc:spChg chg="del">
          <ac:chgData name="Laura Oathout" userId="6ff55ba14486fe89" providerId="LiveId" clId="{548F2FFC-7F24-4C04-94FD-331A0F3E389F}" dt="2022-11-22T17:21:04.837" v="319"/>
          <ac:spMkLst>
            <pc:docMk/>
            <pc:sldMk cId="1720586882" sldId="269"/>
            <ac:spMk id="16" creationId="{C8FB5F18-878C-0270-FDF9-74E12D09F725}"/>
          </ac:spMkLst>
        </pc:spChg>
        <pc:picChg chg="del">
          <ac:chgData name="Laura Oathout" userId="6ff55ba14486fe89" providerId="LiveId" clId="{548F2FFC-7F24-4C04-94FD-331A0F3E389F}" dt="2022-11-22T17:21:04.837" v="321"/>
          <ac:picMkLst>
            <pc:docMk/>
            <pc:sldMk cId="1720586882" sldId="269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841" v="329"/>
          <ac:picMkLst>
            <pc:docMk/>
            <pc:sldMk cId="1720586882" sldId="269"/>
            <ac:picMk id="13" creationId="{A2622078-BD7A-B877-A388-67EBA1CCE643}"/>
          </ac:picMkLst>
        </pc:picChg>
        <pc:picChg chg="del">
          <ac:chgData name="Laura Oathout" userId="6ff55ba14486fe89" providerId="LiveId" clId="{548F2FFC-7F24-4C04-94FD-331A0F3E389F}" dt="2022-11-22T17:21:04.841" v="331"/>
          <ac:picMkLst>
            <pc:docMk/>
            <pc:sldMk cId="1720586882" sldId="269"/>
            <ac:picMk id="17" creationId="{A7BB83BE-F907-8ED5-63E4-F1FC10B2F25F}"/>
          </ac:picMkLst>
        </pc:picChg>
      </pc:sldChg>
      <pc:sldChg chg="delSp mod setBg">
        <pc:chgData name="Laura Oathout" userId="6ff55ba14486fe89" providerId="LiveId" clId="{548F2FFC-7F24-4C04-94FD-331A0F3E389F}" dt="2022-11-22T17:21:04.749" v="235"/>
        <pc:sldMkLst>
          <pc:docMk/>
          <pc:sldMk cId="2511693732" sldId="270"/>
        </pc:sldMkLst>
        <pc:spChg chg="del">
          <ac:chgData name="Laura Oathout" userId="6ff55ba14486fe89" providerId="LiveId" clId="{548F2FFC-7F24-4C04-94FD-331A0F3E389F}" dt="2022-11-22T17:21:04.729" v="221"/>
          <ac:spMkLst>
            <pc:docMk/>
            <pc:sldMk cId="2511693732" sldId="270"/>
            <ac:spMk id="2" creationId="{CFEA7573-EAB6-6EA1-72BC-BD94E48A023D}"/>
          </ac:spMkLst>
        </pc:spChg>
        <pc:spChg chg="del">
          <ac:chgData name="Laura Oathout" userId="6ff55ba14486fe89" providerId="LiveId" clId="{548F2FFC-7F24-4C04-94FD-331A0F3E389F}" dt="2022-11-22T17:21:04.729" v="223"/>
          <ac:spMkLst>
            <pc:docMk/>
            <pc:sldMk cId="2511693732" sldId="270"/>
            <ac:spMk id="6" creationId="{2EF287F3-E0A6-9401-0CD0-9688DB78F4DC}"/>
          </ac:spMkLst>
        </pc:spChg>
        <pc:spChg chg="del">
          <ac:chgData name="Laura Oathout" userId="6ff55ba14486fe89" providerId="LiveId" clId="{548F2FFC-7F24-4C04-94FD-331A0F3E389F}" dt="2022-11-22T17:21:04.729" v="231"/>
          <ac:spMkLst>
            <pc:docMk/>
            <pc:sldMk cId="2511693732" sldId="270"/>
            <ac:spMk id="8" creationId="{F8C98747-5588-AA20-51A5-8A003CB4F1DA}"/>
          </ac:spMkLst>
        </pc:spChg>
        <pc:spChg chg="del">
          <ac:chgData name="Laura Oathout" userId="6ff55ba14486fe89" providerId="LiveId" clId="{548F2FFC-7F24-4C04-94FD-331A0F3E389F}" dt="2022-11-22T17:21:04.729" v="229"/>
          <ac:spMkLst>
            <pc:docMk/>
            <pc:sldMk cId="2511693732" sldId="270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725" v="219"/>
          <ac:spMkLst>
            <pc:docMk/>
            <pc:sldMk cId="2511693732" sldId="270"/>
            <ac:spMk id="14" creationId="{E3C9B388-07F5-4437-290C-E37A5A64A36C}"/>
          </ac:spMkLst>
        </pc:spChg>
        <pc:grpChg chg="del">
          <ac:chgData name="Laura Oathout" userId="6ff55ba14486fe89" providerId="LiveId" clId="{548F2FFC-7F24-4C04-94FD-331A0F3E389F}" dt="2022-11-22T17:21:04.729" v="227"/>
          <ac:grpSpMkLst>
            <pc:docMk/>
            <pc:sldMk cId="2511693732" sldId="270"/>
            <ac:grpSpMk id="18" creationId="{A07FA7D7-06FA-4F3E-DCD1-C9B1238FBC09}"/>
          </ac:grpSpMkLst>
        </pc:grpChg>
        <pc:picChg chg="del">
          <ac:chgData name="Laura Oathout" userId="6ff55ba14486fe89" providerId="LiveId" clId="{548F2FFC-7F24-4C04-94FD-331A0F3E389F}" dt="2022-11-22T17:21:04.729" v="225"/>
          <ac:picMkLst>
            <pc:docMk/>
            <pc:sldMk cId="2511693732" sldId="270"/>
            <ac:picMk id="19" creationId="{50A3ABD7-D3EB-7A2C-A030-C3A532434DA5}"/>
          </ac:picMkLst>
        </pc:picChg>
        <pc:picChg chg="del">
          <ac:chgData name="Laura Oathout" userId="6ff55ba14486fe89" providerId="LiveId" clId="{548F2FFC-7F24-4C04-94FD-331A0F3E389F}" dt="2022-11-22T17:21:04.729" v="233"/>
          <ac:picMkLst>
            <pc:docMk/>
            <pc:sldMk cId="2511693732" sldId="270"/>
            <ac:picMk id="20" creationId="{9913835D-F4D7-1073-31E8-A21EA9D3D6B0}"/>
          </ac:picMkLst>
        </pc:picChg>
      </pc:sldChg>
      <pc:sldChg chg="delSp mod setBg">
        <pc:chgData name="Laura Oathout" userId="6ff55ba14486fe89" providerId="LiveId" clId="{548F2FFC-7F24-4C04-94FD-331A0F3E389F}" dt="2022-11-22T17:21:04.769" v="255"/>
        <pc:sldMkLst>
          <pc:docMk/>
          <pc:sldMk cId="2416625862" sldId="271"/>
        </pc:sldMkLst>
        <pc:spChg chg="del">
          <ac:chgData name="Laura Oathout" userId="6ff55ba14486fe89" providerId="LiveId" clId="{548F2FFC-7F24-4C04-94FD-331A0F3E389F}" dt="2022-11-22T17:21:04.749" v="237"/>
          <ac:spMkLst>
            <pc:docMk/>
            <pc:sldMk cId="2416625862" sldId="271"/>
            <ac:spMk id="8" creationId="{5426EA22-D6A9-8C6A-7D27-B9138780A506}"/>
          </ac:spMkLst>
        </pc:spChg>
        <pc:spChg chg="del">
          <ac:chgData name="Laura Oathout" userId="6ff55ba14486fe89" providerId="LiveId" clId="{548F2FFC-7F24-4C04-94FD-331A0F3E389F}" dt="2022-11-22T17:21:04.753" v="245"/>
          <ac:spMkLst>
            <pc:docMk/>
            <pc:sldMk cId="2416625862" sldId="271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749" v="239"/>
          <ac:spMkLst>
            <pc:docMk/>
            <pc:sldMk cId="2416625862" sldId="271"/>
            <ac:spMk id="11" creationId="{B9BDEAE2-6D9B-530C-713F-A6DF3F035B94}"/>
          </ac:spMkLst>
        </pc:spChg>
        <pc:spChg chg="del">
          <ac:chgData name="Laura Oathout" userId="6ff55ba14486fe89" providerId="LiveId" clId="{548F2FFC-7F24-4C04-94FD-331A0F3E389F}" dt="2022-11-22T17:21:04.749" v="241"/>
          <ac:spMkLst>
            <pc:docMk/>
            <pc:sldMk cId="2416625862" sldId="271"/>
            <ac:spMk id="12" creationId="{42E3A0F7-6924-AE6D-9C59-8A64E402E0E5}"/>
          </ac:spMkLst>
        </pc:spChg>
        <pc:spChg chg="del">
          <ac:chgData name="Laura Oathout" userId="6ff55ba14486fe89" providerId="LiveId" clId="{548F2FFC-7F24-4C04-94FD-331A0F3E389F}" dt="2022-11-22T17:21:04.753" v="249"/>
          <ac:spMkLst>
            <pc:docMk/>
            <pc:sldMk cId="2416625862" sldId="271"/>
            <ac:spMk id="15" creationId="{FBB700FD-0632-60B7-146C-85E31AD5D365}"/>
          </ac:spMkLst>
        </pc:spChg>
        <pc:picChg chg="del">
          <ac:chgData name="Laura Oathout" userId="6ff55ba14486fe89" providerId="LiveId" clId="{548F2FFC-7F24-4C04-94FD-331A0F3E389F}" dt="2022-11-22T17:21:04.749" v="243"/>
          <ac:picMkLst>
            <pc:docMk/>
            <pc:sldMk cId="2416625862" sldId="271"/>
            <ac:picMk id="10" creationId="{A7F992C7-9616-48E3-883B-5EA856C0B0BA}"/>
          </ac:picMkLst>
        </pc:picChg>
        <pc:picChg chg="del">
          <ac:chgData name="Laura Oathout" userId="6ff55ba14486fe89" providerId="LiveId" clId="{548F2FFC-7F24-4C04-94FD-331A0F3E389F}" dt="2022-11-22T17:21:04.753" v="251"/>
          <ac:picMkLst>
            <pc:docMk/>
            <pc:sldMk cId="2416625862" sldId="271"/>
            <ac:picMk id="17" creationId="{6348788F-8DF3-B894-9635-B88E7255203A}"/>
          </ac:picMkLst>
        </pc:picChg>
        <pc:picChg chg="del">
          <ac:chgData name="Laura Oathout" userId="6ff55ba14486fe89" providerId="LiveId" clId="{548F2FFC-7F24-4C04-94FD-331A0F3E389F}" dt="2022-11-22T17:21:04.753" v="253"/>
          <ac:picMkLst>
            <pc:docMk/>
            <pc:sldMk cId="2416625862" sldId="271"/>
            <ac:picMk id="18" creationId="{E69FD41B-95F5-A299-798E-D18B40FBB120}"/>
          </ac:picMkLst>
        </pc:picChg>
        <pc:picChg chg="del">
          <ac:chgData name="Laura Oathout" userId="6ff55ba14486fe89" providerId="LiveId" clId="{548F2FFC-7F24-4C04-94FD-331A0F3E389F}" dt="2022-11-22T17:21:04.753" v="247"/>
          <ac:picMkLst>
            <pc:docMk/>
            <pc:sldMk cId="2416625862" sldId="271"/>
            <ac:picMk id="20" creationId="{3777FF9D-355A-68A6-B660-85BFD2CE3B7B}"/>
          </ac:picMkLst>
        </pc:picChg>
      </pc:sldChg>
      <pc:sldChg chg="delSp mod setBg">
        <pc:chgData name="Laura Oathout" userId="6ff55ba14486fe89" providerId="LiveId" clId="{548F2FFC-7F24-4C04-94FD-331A0F3E389F}" dt="2022-11-22T17:21:04.793" v="275"/>
        <pc:sldMkLst>
          <pc:docMk/>
          <pc:sldMk cId="525919292" sldId="272"/>
        </pc:sldMkLst>
        <pc:spChg chg="del">
          <ac:chgData name="Laura Oathout" userId="6ff55ba14486fe89" providerId="LiveId" clId="{548F2FFC-7F24-4C04-94FD-331A0F3E389F}" dt="2022-11-22T17:21:04.769" v="257"/>
          <ac:spMkLst>
            <pc:docMk/>
            <pc:sldMk cId="525919292" sldId="272"/>
            <ac:spMk id="8" creationId="{5426EA22-D6A9-8C6A-7D27-B9138780A506}"/>
          </ac:spMkLst>
        </pc:spChg>
        <pc:spChg chg="del">
          <ac:chgData name="Laura Oathout" userId="6ff55ba14486fe89" providerId="LiveId" clId="{548F2FFC-7F24-4C04-94FD-331A0F3E389F}" dt="2022-11-22T17:21:04.773" v="265"/>
          <ac:spMkLst>
            <pc:docMk/>
            <pc:sldMk cId="525919292" sldId="272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769" v="259"/>
          <ac:spMkLst>
            <pc:docMk/>
            <pc:sldMk cId="525919292" sldId="272"/>
            <ac:spMk id="11" creationId="{B9BDEAE2-6D9B-530C-713F-A6DF3F035B94}"/>
          </ac:spMkLst>
        </pc:spChg>
        <pc:spChg chg="del">
          <ac:chgData name="Laura Oathout" userId="6ff55ba14486fe89" providerId="LiveId" clId="{548F2FFC-7F24-4C04-94FD-331A0F3E389F}" dt="2022-11-22T17:21:04.769" v="261"/>
          <ac:spMkLst>
            <pc:docMk/>
            <pc:sldMk cId="525919292" sldId="272"/>
            <ac:spMk id="12" creationId="{42E3A0F7-6924-AE6D-9C59-8A64E402E0E5}"/>
          </ac:spMkLst>
        </pc:spChg>
        <pc:spChg chg="del">
          <ac:chgData name="Laura Oathout" userId="6ff55ba14486fe89" providerId="LiveId" clId="{548F2FFC-7F24-4C04-94FD-331A0F3E389F}" dt="2022-11-22T17:21:04.773" v="267"/>
          <ac:spMkLst>
            <pc:docMk/>
            <pc:sldMk cId="525919292" sldId="272"/>
            <ac:spMk id="15" creationId="{FBB700FD-0632-60B7-146C-85E31AD5D365}"/>
          </ac:spMkLst>
        </pc:spChg>
        <pc:picChg chg="del">
          <ac:chgData name="Laura Oathout" userId="6ff55ba14486fe89" providerId="LiveId" clId="{548F2FFC-7F24-4C04-94FD-331A0F3E389F}" dt="2022-11-22T17:21:04.773" v="273"/>
          <ac:picMkLst>
            <pc:docMk/>
            <pc:sldMk cId="525919292" sldId="272"/>
            <ac:picMk id="3" creationId="{C3594424-628C-5850-9DCF-A07D8AA5D3C1}"/>
          </ac:picMkLst>
        </pc:picChg>
        <pc:picChg chg="del">
          <ac:chgData name="Laura Oathout" userId="6ff55ba14486fe89" providerId="LiveId" clId="{548F2FFC-7F24-4C04-94FD-331A0F3E389F}" dt="2022-11-22T17:21:04.773" v="269"/>
          <ac:picMkLst>
            <pc:docMk/>
            <pc:sldMk cId="525919292" sldId="272"/>
            <ac:picMk id="4" creationId="{F9E93A67-AD2E-D371-F236-62EBAF12FB35}"/>
          </ac:picMkLst>
        </pc:picChg>
        <pc:picChg chg="del">
          <ac:chgData name="Laura Oathout" userId="6ff55ba14486fe89" providerId="LiveId" clId="{548F2FFC-7F24-4C04-94FD-331A0F3E389F}" dt="2022-11-22T17:21:04.773" v="271"/>
          <ac:picMkLst>
            <pc:docMk/>
            <pc:sldMk cId="525919292" sldId="272"/>
            <ac:picMk id="6" creationId="{B9495135-4BE6-563A-4CC5-34149AC2875F}"/>
          </ac:picMkLst>
        </pc:picChg>
        <pc:picChg chg="del">
          <ac:chgData name="Laura Oathout" userId="6ff55ba14486fe89" providerId="LiveId" clId="{548F2FFC-7F24-4C04-94FD-331A0F3E389F}" dt="2022-11-22T17:21:04.773" v="263"/>
          <ac:picMkLst>
            <pc:docMk/>
            <pc:sldMk cId="525919292" sldId="272"/>
            <ac:picMk id="10" creationId="{A7F992C7-9616-48E3-883B-5EA856C0B0BA}"/>
          </ac:picMkLst>
        </pc:picChg>
      </pc:sldChg>
      <pc:sldChg chg="delSp mod setBg">
        <pc:chgData name="Laura Oathout" userId="6ff55ba14486fe89" providerId="LiveId" clId="{548F2FFC-7F24-4C04-94FD-331A0F3E389F}" dt="2022-11-22T17:21:04.813" v="293"/>
        <pc:sldMkLst>
          <pc:docMk/>
          <pc:sldMk cId="1338048732" sldId="273"/>
        </pc:sldMkLst>
        <pc:spChg chg="del">
          <ac:chgData name="Laura Oathout" userId="6ff55ba14486fe89" providerId="LiveId" clId="{548F2FFC-7F24-4C04-94FD-331A0F3E389F}" dt="2022-11-22T17:21:04.793" v="277"/>
          <ac:spMkLst>
            <pc:docMk/>
            <pc:sldMk cId="1338048732" sldId="273"/>
            <ac:spMk id="8" creationId="{5426EA22-D6A9-8C6A-7D27-B9138780A506}"/>
          </ac:spMkLst>
        </pc:spChg>
        <pc:spChg chg="del">
          <ac:chgData name="Laura Oathout" userId="6ff55ba14486fe89" providerId="LiveId" clId="{548F2FFC-7F24-4C04-94FD-331A0F3E389F}" dt="2022-11-22T17:21:04.797" v="285"/>
          <ac:spMkLst>
            <pc:docMk/>
            <pc:sldMk cId="1338048732" sldId="273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793" v="279"/>
          <ac:spMkLst>
            <pc:docMk/>
            <pc:sldMk cId="1338048732" sldId="273"/>
            <ac:spMk id="11" creationId="{B9BDEAE2-6D9B-530C-713F-A6DF3F035B94}"/>
          </ac:spMkLst>
        </pc:spChg>
        <pc:spChg chg="del">
          <ac:chgData name="Laura Oathout" userId="6ff55ba14486fe89" providerId="LiveId" clId="{548F2FFC-7F24-4C04-94FD-331A0F3E389F}" dt="2022-11-22T17:21:04.797" v="281"/>
          <ac:spMkLst>
            <pc:docMk/>
            <pc:sldMk cId="1338048732" sldId="273"/>
            <ac:spMk id="12" creationId="{42E3A0F7-6924-AE6D-9C59-8A64E402E0E5}"/>
          </ac:spMkLst>
        </pc:spChg>
        <pc:spChg chg="del">
          <ac:chgData name="Laura Oathout" userId="6ff55ba14486fe89" providerId="LiveId" clId="{548F2FFC-7F24-4C04-94FD-331A0F3E389F}" dt="2022-11-22T17:21:04.797" v="287"/>
          <ac:spMkLst>
            <pc:docMk/>
            <pc:sldMk cId="1338048732" sldId="273"/>
            <ac:spMk id="15" creationId="{FBB700FD-0632-60B7-146C-85E31AD5D365}"/>
          </ac:spMkLst>
        </pc:spChg>
        <pc:picChg chg="del">
          <ac:chgData name="Laura Oathout" userId="6ff55ba14486fe89" providerId="LiveId" clId="{548F2FFC-7F24-4C04-94FD-331A0F3E389F}" dt="2022-11-22T17:21:04.797" v="289"/>
          <ac:picMkLst>
            <pc:docMk/>
            <pc:sldMk cId="1338048732" sldId="273"/>
            <ac:picMk id="4" creationId="{B2377288-5355-7799-A64B-A32ADD5C15C1}"/>
          </ac:picMkLst>
        </pc:picChg>
        <pc:picChg chg="del">
          <ac:chgData name="Laura Oathout" userId="6ff55ba14486fe89" providerId="LiveId" clId="{548F2FFC-7F24-4C04-94FD-331A0F3E389F}" dt="2022-11-22T17:21:04.797" v="291"/>
          <ac:picMkLst>
            <pc:docMk/>
            <pc:sldMk cId="1338048732" sldId="273"/>
            <ac:picMk id="5" creationId="{29940A78-35D9-3684-8F58-1BE5BFEE000F}"/>
          </ac:picMkLst>
        </pc:picChg>
        <pc:picChg chg="del">
          <ac:chgData name="Laura Oathout" userId="6ff55ba14486fe89" providerId="LiveId" clId="{548F2FFC-7F24-4C04-94FD-331A0F3E389F}" dt="2022-11-22T17:21:04.797" v="283"/>
          <ac:picMkLst>
            <pc:docMk/>
            <pc:sldMk cId="1338048732" sldId="273"/>
            <ac:picMk id="10" creationId="{A7F992C7-9616-48E3-883B-5EA856C0B0BA}"/>
          </ac:picMkLst>
        </pc:picChg>
      </pc:sldChg>
      <pc:sldChg chg="delSp mod setBg">
        <pc:chgData name="Laura Oathout" userId="6ff55ba14486fe89" providerId="LiveId" clId="{548F2FFC-7F24-4C04-94FD-331A0F3E389F}" dt="2022-11-22T17:21:04.837" v="313"/>
        <pc:sldMkLst>
          <pc:docMk/>
          <pc:sldMk cId="2886170315" sldId="274"/>
        </pc:sldMkLst>
        <pc:spChg chg="del">
          <ac:chgData name="Laura Oathout" userId="6ff55ba14486fe89" providerId="LiveId" clId="{548F2FFC-7F24-4C04-94FD-331A0F3E389F}" dt="2022-11-22T17:21:04.813" v="295"/>
          <ac:spMkLst>
            <pc:docMk/>
            <pc:sldMk cId="2886170315" sldId="274"/>
            <ac:spMk id="8" creationId="{5426EA22-D6A9-8C6A-7D27-B9138780A506}"/>
          </ac:spMkLst>
        </pc:spChg>
        <pc:spChg chg="del">
          <ac:chgData name="Laura Oathout" userId="6ff55ba14486fe89" providerId="LiveId" clId="{548F2FFC-7F24-4C04-94FD-331A0F3E389F}" dt="2022-11-22T17:21:04.817" v="305"/>
          <ac:spMkLst>
            <pc:docMk/>
            <pc:sldMk cId="2886170315" sldId="274"/>
            <ac:spMk id="9" creationId="{2C95DC3A-685E-0310-2AAD-06F3F1AD99EE}"/>
          </ac:spMkLst>
        </pc:spChg>
        <pc:spChg chg="del">
          <ac:chgData name="Laura Oathout" userId="6ff55ba14486fe89" providerId="LiveId" clId="{548F2FFC-7F24-4C04-94FD-331A0F3E389F}" dt="2022-11-22T17:21:04.813" v="297"/>
          <ac:spMkLst>
            <pc:docMk/>
            <pc:sldMk cId="2886170315" sldId="274"/>
            <ac:spMk id="11" creationId="{B9BDEAE2-6D9B-530C-713F-A6DF3F035B94}"/>
          </ac:spMkLst>
        </pc:spChg>
        <pc:spChg chg="del">
          <ac:chgData name="Laura Oathout" userId="6ff55ba14486fe89" providerId="LiveId" clId="{548F2FFC-7F24-4C04-94FD-331A0F3E389F}" dt="2022-11-22T17:21:04.813" v="299"/>
          <ac:spMkLst>
            <pc:docMk/>
            <pc:sldMk cId="2886170315" sldId="274"/>
            <ac:spMk id="12" creationId="{42E3A0F7-6924-AE6D-9C59-8A64E402E0E5}"/>
          </ac:spMkLst>
        </pc:spChg>
        <pc:spChg chg="del">
          <ac:chgData name="Laura Oathout" userId="6ff55ba14486fe89" providerId="LiveId" clId="{548F2FFC-7F24-4C04-94FD-331A0F3E389F}" dt="2022-11-22T17:21:04.817" v="307"/>
          <ac:spMkLst>
            <pc:docMk/>
            <pc:sldMk cId="2886170315" sldId="274"/>
            <ac:spMk id="15" creationId="{FBB700FD-0632-60B7-146C-85E31AD5D365}"/>
          </ac:spMkLst>
        </pc:spChg>
        <pc:picChg chg="del">
          <ac:chgData name="Laura Oathout" userId="6ff55ba14486fe89" providerId="LiveId" clId="{548F2FFC-7F24-4C04-94FD-331A0F3E389F}" dt="2022-11-22T17:21:04.817" v="311"/>
          <ac:picMkLst>
            <pc:docMk/>
            <pc:sldMk cId="2886170315" sldId="274"/>
            <ac:picMk id="3" creationId="{31E65B21-F77A-E9C1-DBA5-170EBD844430}"/>
          </ac:picMkLst>
        </pc:picChg>
        <pc:picChg chg="del">
          <ac:chgData name="Laura Oathout" userId="6ff55ba14486fe89" providerId="LiveId" clId="{548F2FFC-7F24-4C04-94FD-331A0F3E389F}" dt="2022-11-22T17:21:04.817" v="309"/>
          <ac:picMkLst>
            <pc:docMk/>
            <pc:sldMk cId="2886170315" sldId="274"/>
            <ac:picMk id="6" creationId="{3252D6D9-BD84-C5D8-7F39-0E418624E50E}"/>
          </ac:picMkLst>
        </pc:picChg>
        <pc:picChg chg="del">
          <ac:chgData name="Laura Oathout" userId="6ff55ba14486fe89" providerId="LiveId" clId="{548F2FFC-7F24-4C04-94FD-331A0F3E389F}" dt="2022-11-22T17:21:04.817" v="301"/>
          <ac:picMkLst>
            <pc:docMk/>
            <pc:sldMk cId="2886170315" sldId="274"/>
            <ac:picMk id="7" creationId="{A86670E5-D1AF-1A4E-811F-F5AD972E2662}"/>
          </ac:picMkLst>
        </pc:picChg>
        <pc:picChg chg="del">
          <ac:chgData name="Laura Oathout" userId="6ff55ba14486fe89" providerId="LiveId" clId="{548F2FFC-7F24-4C04-94FD-331A0F3E389F}" dt="2022-11-22T17:21:04.817" v="303"/>
          <ac:picMkLst>
            <pc:docMk/>
            <pc:sldMk cId="2886170315" sldId="274"/>
            <ac:picMk id="10" creationId="{A7F992C7-9616-48E3-883B-5EA856C0B0BA}"/>
          </ac:picMkLst>
        </pc:picChg>
      </pc:sldChg>
      <pc:sldChg chg="delSp mod setBg">
        <pc:chgData name="Laura Oathout" userId="6ff55ba14486fe89" providerId="LiveId" clId="{548F2FFC-7F24-4C04-94FD-331A0F3E389F}" dt="2022-11-22T17:21:04.881" v="349"/>
        <pc:sldMkLst>
          <pc:docMk/>
          <pc:sldMk cId="2876775585" sldId="275"/>
        </pc:sldMkLst>
        <pc:spChg chg="del">
          <ac:chgData name="Laura Oathout" userId="6ff55ba14486fe89" providerId="LiveId" clId="{548F2FFC-7F24-4C04-94FD-331A0F3E389F}" dt="2022-11-22T17:21:04.861" v="341"/>
          <ac:spMkLst>
            <pc:docMk/>
            <pc:sldMk cId="2876775585" sldId="275"/>
            <ac:spMk id="12" creationId="{F9BF9F36-E936-ED8C-B588-3AF902DA1029}"/>
          </ac:spMkLst>
        </pc:spChg>
        <pc:spChg chg="del">
          <ac:chgData name="Laura Oathout" userId="6ff55ba14486fe89" providerId="LiveId" clId="{548F2FFC-7F24-4C04-94FD-331A0F3E389F}" dt="2022-11-22T17:21:04.861" v="343"/>
          <ac:spMkLst>
            <pc:docMk/>
            <pc:sldMk cId="2876775585" sldId="275"/>
            <ac:spMk id="15" creationId="{87BE7138-6E7A-AB36-028C-F8761F6DFC85}"/>
          </ac:spMkLst>
        </pc:spChg>
        <pc:grpChg chg="del">
          <ac:chgData name="Laura Oathout" userId="6ff55ba14486fe89" providerId="LiveId" clId="{548F2FFC-7F24-4C04-94FD-331A0F3E389F}" dt="2022-11-22T17:21:04.861" v="335"/>
          <ac:grpSpMkLst>
            <pc:docMk/>
            <pc:sldMk cId="2876775585" sldId="275"/>
            <ac:grpSpMk id="6" creationId="{1AF1F3E4-EC40-25B8-75DB-B86C8B54DBAE}"/>
          </ac:grpSpMkLst>
        </pc:grpChg>
        <pc:picChg chg="del">
          <ac:chgData name="Laura Oathout" userId="6ff55ba14486fe89" providerId="LiveId" clId="{548F2FFC-7F24-4C04-94FD-331A0F3E389F}" dt="2022-11-22T17:21:04.861" v="339"/>
          <ac:picMkLst>
            <pc:docMk/>
            <pc:sldMk cId="2876775585" sldId="275"/>
            <ac:picMk id="10" creationId="{019B566E-A171-4AA9-E727-CC4DD4ED38FF}"/>
          </ac:picMkLst>
        </pc:picChg>
        <pc:picChg chg="del">
          <ac:chgData name="Laura Oathout" userId="6ff55ba14486fe89" providerId="LiveId" clId="{548F2FFC-7F24-4C04-94FD-331A0F3E389F}" dt="2022-11-22T17:21:04.865" v="345"/>
          <ac:picMkLst>
            <pc:docMk/>
            <pc:sldMk cId="2876775585" sldId="275"/>
            <ac:picMk id="17" creationId="{899655E7-849C-4377-DF4A-EC121AE04EE8}"/>
          </ac:picMkLst>
        </pc:picChg>
        <pc:picChg chg="del">
          <ac:chgData name="Laura Oathout" userId="6ff55ba14486fe89" providerId="LiveId" clId="{548F2FFC-7F24-4C04-94FD-331A0F3E389F}" dt="2022-11-22T17:21:04.861" v="337"/>
          <ac:picMkLst>
            <pc:docMk/>
            <pc:sldMk cId="2876775585" sldId="275"/>
            <ac:picMk id="18" creationId="{8DCA242E-07FD-A15A-947C-3EA00FFFF6D9}"/>
          </ac:picMkLst>
        </pc:picChg>
        <pc:picChg chg="del">
          <ac:chgData name="Laura Oathout" userId="6ff55ba14486fe89" providerId="LiveId" clId="{548F2FFC-7F24-4C04-94FD-331A0F3E389F}" dt="2022-11-22T17:21:04.865" v="347"/>
          <ac:picMkLst>
            <pc:docMk/>
            <pc:sldMk cId="2876775585" sldId="275"/>
            <ac:picMk id="19" creationId="{6F060BAE-3D4F-CBD6-C6E9-63A8B660055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502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3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29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86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48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539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1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2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96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90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429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DE411-89DC-4064-9B6D-CDC56027CCD7}" type="datetimeFigureOut">
              <a:rPr lang="en-US" smtClean="0"/>
              <a:t>11/22/2022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2132F-BE17-4CA0-8EF3-8C070BCBFB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3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078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553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315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9032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693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625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5919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80487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6170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5868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677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37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270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719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4545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682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139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219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460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1404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2022-11-21T17:56:47Z</dcterms:created>
  <dcterms:modified xsi:type="dcterms:W3CDTF">2022-11-22T17:21:04Z</dcterms:modified>
</cp:coreProperties>
</file>